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6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A6C3521-8634-4CBE-8CC3-E0C2981DABDA}" type="datetimeFigureOut">
              <a:rPr lang="en-US" smtClean="0"/>
              <a:pPr/>
              <a:t>5/3/2020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30F8B3B-0FBF-4C93-8C65-F37E3F2AF1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3521-8634-4CBE-8CC3-E0C2981DABDA}" type="datetimeFigureOut">
              <a:rPr lang="en-US" smtClean="0"/>
              <a:pPr/>
              <a:t>5/3/2020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B3B-0FBF-4C93-8C65-F37E3F2AF1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3521-8634-4CBE-8CC3-E0C2981DABDA}" type="datetimeFigureOut">
              <a:rPr lang="en-US" smtClean="0"/>
              <a:pPr/>
              <a:t>5/3/2020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B3B-0FBF-4C93-8C65-F37E3F2AF1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3521-8634-4CBE-8CC3-E0C2981DABDA}" type="datetimeFigureOut">
              <a:rPr lang="en-US" smtClean="0"/>
              <a:pPr/>
              <a:t>5/3/2020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B3B-0FBF-4C93-8C65-F37E3F2AF1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3521-8634-4CBE-8CC3-E0C2981DABDA}" type="datetimeFigureOut">
              <a:rPr lang="en-US" smtClean="0"/>
              <a:pPr/>
              <a:t>5/3/2020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B3B-0FBF-4C93-8C65-F37E3F2AF1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3521-8634-4CBE-8CC3-E0C2981DABDA}" type="datetimeFigureOut">
              <a:rPr lang="en-US" smtClean="0"/>
              <a:pPr/>
              <a:t>5/3/2020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B3B-0FBF-4C93-8C65-F37E3F2AF1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6C3521-8634-4CBE-8CC3-E0C2981DABDA}" type="datetimeFigureOut">
              <a:rPr lang="en-US" smtClean="0"/>
              <a:pPr/>
              <a:t>5/3/2020</a:t>
            </a:fld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30F8B3B-0FBF-4C93-8C65-F37E3F2AF10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A6C3521-8634-4CBE-8CC3-E0C2981DABDA}" type="datetimeFigureOut">
              <a:rPr lang="en-US" smtClean="0"/>
              <a:pPr/>
              <a:t>5/3/2020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30F8B3B-0FBF-4C93-8C65-F37E3F2AF1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3521-8634-4CBE-8CC3-E0C2981DABDA}" type="datetimeFigureOut">
              <a:rPr lang="en-US" smtClean="0"/>
              <a:pPr/>
              <a:t>5/3/2020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B3B-0FBF-4C93-8C65-F37E3F2AF1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3521-8634-4CBE-8CC3-E0C2981DABDA}" type="datetimeFigureOut">
              <a:rPr lang="en-US" smtClean="0"/>
              <a:pPr/>
              <a:t>5/3/2020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B3B-0FBF-4C93-8C65-F37E3F2AF1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3521-8634-4CBE-8CC3-E0C2981DABDA}" type="datetimeFigureOut">
              <a:rPr lang="en-US" smtClean="0"/>
              <a:pPr/>
              <a:t>5/3/2020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B3B-0FBF-4C93-8C65-F37E3F2AF1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A6C3521-8634-4CBE-8CC3-E0C2981DABDA}" type="datetimeFigureOut">
              <a:rPr lang="en-US" smtClean="0"/>
              <a:pPr/>
              <a:t>5/3/2020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30F8B3B-0FBF-4C93-8C65-F37E3F2AF10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sri.com/software/cityengin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92867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APPLICATION OF GIS FOR REGIONAL PLANNING AND DEVELOPMENT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DR. PRASENJIT DAS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33554" y="2249488"/>
            <a:ext cx="7476892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00308" y="2249488"/>
            <a:ext cx="6343384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4161" y="2249488"/>
            <a:ext cx="6855677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09420" y="2249488"/>
            <a:ext cx="672516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24393" y="2249488"/>
            <a:ext cx="7895214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IN" dirty="0"/>
              <a:t>Plan and design the future.</a:t>
            </a:r>
          </a:p>
          <a:p>
            <a:pPr fontAlgn="base"/>
            <a:r>
              <a:rPr lang="en-IN" dirty="0"/>
              <a:t>Urban and regional planners use </a:t>
            </a:r>
            <a:r>
              <a:rPr lang="en-IN" dirty="0" smtClean="0"/>
              <a:t>GIS technology </a:t>
            </a:r>
            <a:r>
              <a:rPr lang="en-IN" dirty="0"/>
              <a:t>to envision a better future for communities. Take a geospatial approach to create safe, vibrant places where people can live, work, learn, and play. Planners, developers, landscape architects, and urban designers can </a:t>
            </a:r>
            <a:r>
              <a:rPr lang="en-IN" dirty="0" smtClean="0"/>
              <a:t>use GIS maps </a:t>
            </a:r>
            <a:r>
              <a:rPr lang="en-IN" dirty="0"/>
              <a:t>and spatial analytics to make the case for change, streamline the development process, and engage citizens.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en-IN" dirty="0"/>
              <a:t>If you want to think about the future of a city, 3-D is better than 2-D. You can see how streets, buildings, and transportation fit together in ways maps can't really show you. That's why developers have long developed physical 3-D models of their plans. Better to show the world what's coming.</a:t>
            </a:r>
          </a:p>
          <a:p>
            <a:pPr fontAlgn="base"/>
            <a:r>
              <a:rPr lang="en-IN" dirty="0"/>
              <a:t>The step forward with 3-D planning software like </a:t>
            </a:r>
            <a:r>
              <a:rPr lang="en-IN" dirty="0" err="1">
                <a:hlinkClick r:id="rId2"/>
              </a:rPr>
              <a:t>CityEngine</a:t>
            </a:r>
            <a:r>
              <a:rPr lang="en-IN" dirty="0"/>
              <a:t>, a sophisticated tool from the GIS giant </a:t>
            </a:r>
            <a:r>
              <a:rPr lang="en-IN" dirty="0" err="1"/>
              <a:t>Esri</a:t>
            </a:r>
            <a:r>
              <a:rPr lang="en-IN" dirty="0"/>
              <a:t>, is the ability to conceive the urban environment on-the-fly. You want a bike lane? Press a button. You want to take out the bus rapid transit? No problem. Previously such re-</a:t>
            </a:r>
            <a:r>
              <a:rPr lang="en-IN" dirty="0" err="1"/>
              <a:t>modeling</a:t>
            </a:r>
            <a:r>
              <a:rPr lang="en-IN" dirty="0"/>
              <a:t> would take days and weeks, if it could be done at all.</a:t>
            </a:r>
          </a:p>
          <a:p>
            <a:endParaRPr lang="en-IN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14290"/>
            <a:ext cx="65039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04096" y="2249488"/>
            <a:ext cx="693580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01880" y="2249488"/>
            <a:ext cx="6140239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66467" y="2249488"/>
            <a:ext cx="7411066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57343" y="2249488"/>
            <a:ext cx="7229313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79048" y="2249488"/>
            <a:ext cx="6785903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94090" y="2249488"/>
            <a:ext cx="7555819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23</TotalTime>
  <Words>155</Words>
  <Application>Microsoft Office PowerPoint</Application>
  <PresentationFormat>On-screen Show (4:3)</PresentationFormat>
  <Paragraphs>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Urban</vt:lpstr>
      <vt:lpstr>APPLICATION OF GIS FOR REGIONAL PLANNING AND DEVELOPMENT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OF GIS FOR REGIONAL PLANNING AND DEVELOPMENT</dc:title>
  <dc:creator>HP</dc:creator>
  <cp:lastModifiedBy>WINDOWS 10</cp:lastModifiedBy>
  <cp:revision>8</cp:revision>
  <dcterms:created xsi:type="dcterms:W3CDTF">2017-03-04T06:23:56Z</dcterms:created>
  <dcterms:modified xsi:type="dcterms:W3CDTF">2020-05-03T08:25:34Z</dcterms:modified>
</cp:coreProperties>
</file>